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8" r:id="rId3"/>
    <p:sldId id="277" r:id="rId4"/>
    <p:sldId id="280" r:id="rId5"/>
    <p:sldId id="282" r:id="rId6"/>
    <p:sldId id="281" r:id="rId7"/>
    <p:sldId id="275" r:id="rId8"/>
    <p:sldId id="283" r:id="rId9"/>
    <p:sldId id="287" r:id="rId10"/>
    <p:sldId id="279" r:id="rId11"/>
    <p:sldId id="284" r:id="rId12"/>
    <p:sldId id="288" r:id="rId13"/>
    <p:sldId id="290" r:id="rId14"/>
    <p:sldId id="289" r:id="rId15"/>
    <p:sldId id="291" r:id="rId16"/>
    <p:sldId id="292" r:id="rId17"/>
    <p:sldId id="286" r:id="rId18"/>
    <p:sldId id="285" r:id="rId19"/>
    <p:sldId id="261" r:id="rId20"/>
    <p:sldId id="262" r:id="rId21"/>
    <p:sldId id="26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4" y="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0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0" y="585801"/>
            <a:ext cx="10890814" cy="64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2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54" y="0"/>
            <a:ext cx="11638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3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7" y="0"/>
            <a:ext cx="1159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91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6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44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3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thong dung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066530"/>
            <a:ext cx="8162925" cy="4638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67" y="1066530"/>
            <a:ext cx="8663205" cy="51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1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5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5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6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258</Words>
  <Application>Microsoft Office PowerPoint</Application>
  <PresentationFormat>Widescreen</PresentationFormat>
  <Paragraphs>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60</cp:revision>
  <dcterms:created xsi:type="dcterms:W3CDTF">2021-02-11T11:20:39Z</dcterms:created>
  <dcterms:modified xsi:type="dcterms:W3CDTF">2021-05-07T15:02:15Z</dcterms:modified>
</cp:coreProperties>
</file>